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Permanent Marker" panose="020B0604020202020204" charset="0"/>
      <p:regular r:id="rId21"/>
    </p:embeddedFont>
    <p:embeddedFont>
      <p:font typeface="Cuprum" panose="020B0604020202020204" charset="0"/>
      <p:regular r:id="rId22"/>
      <p:bold r:id="rId23"/>
      <p:italic r:id="rId24"/>
      <p:boldItalic r:id="rId25"/>
    </p:embeddedFont>
    <p:embeddedFont>
      <p:font typeface="Roboto Medium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Bangers" panose="020B0604020202020204" charset="0"/>
      <p:regular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Sniglet" panose="020B0604020202020204" charset="0"/>
      <p:regular r:id="rId39"/>
    </p:embeddedFont>
    <p:embeddedFont>
      <p:font typeface="BenchNine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499" cy="83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1" cy="6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1" cy="9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099" cy="6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Permanent Marker</vt:lpstr>
      <vt:lpstr>Cuprum</vt:lpstr>
      <vt:lpstr>Roboto Medium</vt:lpstr>
      <vt:lpstr>Roboto</vt:lpstr>
      <vt:lpstr>Bangers</vt:lpstr>
      <vt:lpstr>Arial</vt:lpstr>
      <vt:lpstr>Raleway</vt:lpstr>
      <vt:lpstr>Sniglet</vt:lpstr>
      <vt:lpstr>BenchNine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Yoshioka, Matt</dc:creator>
  <cp:lastModifiedBy>Yoshioka, Matt</cp:lastModifiedBy>
  <cp:revision>1</cp:revision>
  <dcterms:modified xsi:type="dcterms:W3CDTF">2020-08-05T19:14:26Z</dcterms:modified>
</cp:coreProperties>
</file>